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89" r:id="rId2"/>
    <p:sldId id="286" r:id="rId3"/>
    <p:sldId id="327" r:id="rId4"/>
    <p:sldId id="328" r:id="rId5"/>
    <p:sldId id="337" r:id="rId6"/>
    <p:sldId id="329" r:id="rId7"/>
    <p:sldId id="330" r:id="rId8"/>
    <p:sldId id="331" r:id="rId9"/>
    <p:sldId id="333" r:id="rId10"/>
    <p:sldId id="338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6940" autoAdjust="0"/>
  </p:normalViewPr>
  <p:slideViewPr>
    <p:cSldViewPr snapToGrid="0">
      <p:cViewPr varScale="1">
        <p:scale>
          <a:sx n="97" d="100"/>
          <a:sy n="97" d="100"/>
        </p:scale>
        <p:origin x="108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讚佛寶功德（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即人成佛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即人成佛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12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DB9D4406-A32B-1680-2958-2D2387421E7D}"/>
              </a:ext>
            </a:extLst>
          </p:cNvPr>
          <p:cNvGrpSpPr/>
          <p:nvPr/>
        </p:nvGrpSpPr>
        <p:grpSpPr>
          <a:xfrm>
            <a:off x="4597080" y="902709"/>
            <a:ext cx="2943490" cy="5311661"/>
            <a:chOff x="4597080" y="902709"/>
            <a:chExt cx="2943490" cy="5311661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432F97C-02F9-1DE6-971B-9857D16E6C5B}"/>
                </a:ext>
              </a:extLst>
            </p:cNvPr>
            <p:cNvSpPr txBox="1"/>
            <p:nvPr/>
          </p:nvSpPr>
          <p:spPr>
            <a:xfrm>
              <a:off x="5062841" y="3020694"/>
              <a:ext cx="2022971" cy="3193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sz="2400" b="1" dirty="0"/>
                <a:t> 六</a:t>
              </a:r>
              <a:endParaRPr lang="en-US" altLang="zh-TW" sz="2400" b="1" dirty="0"/>
            </a:p>
            <a:p>
              <a:endParaRPr lang="en-US" altLang="zh-TW" sz="2400" b="1" dirty="0"/>
            </a:p>
            <a:p>
              <a:r>
                <a:rPr lang="zh-TW" altLang="en-US" sz="2400" b="1" dirty="0"/>
                <a:t> 凡</a:t>
              </a: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5E35AC5-D2E1-E38D-6675-7AAAF330CA82}"/>
                </a:ext>
              </a:extLst>
            </p:cNvPr>
            <p:cNvSpPr txBox="1"/>
            <p:nvPr/>
          </p:nvSpPr>
          <p:spPr>
            <a:xfrm>
              <a:off x="5062844" y="905928"/>
              <a:ext cx="2026214" cy="21213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r>
                <a:rPr lang="zh-TW" altLang="en-US" sz="2400" b="1" dirty="0"/>
                <a:t> 四</a:t>
              </a:r>
              <a:endParaRPr lang="en-US" altLang="zh-TW" sz="2400" b="1" dirty="0"/>
            </a:p>
            <a:p>
              <a:r>
                <a:rPr lang="zh-TW" altLang="en-US" sz="2400" b="1" dirty="0"/>
                <a:t> 聖</a:t>
              </a: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949A6804-9B1C-27A6-1D28-81F42F4FAD95}"/>
                </a:ext>
              </a:extLst>
            </p:cNvPr>
            <p:cNvGrpSpPr/>
            <p:nvPr/>
          </p:nvGrpSpPr>
          <p:grpSpPr>
            <a:xfrm>
              <a:off x="5641038" y="3039602"/>
              <a:ext cx="1438710" cy="3160232"/>
              <a:chOff x="5641038" y="3039602"/>
              <a:chExt cx="1438710" cy="3160232"/>
            </a:xfrm>
          </p:grpSpPr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DBD6F37-E938-3D9B-BBA5-AC5FD49461A7}"/>
                  </a:ext>
                </a:extLst>
              </p:cNvPr>
              <p:cNvSpPr txBox="1"/>
              <p:nvPr/>
            </p:nvSpPr>
            <p:spPr>
              <a:xfrm>
                <a:off x="5643920" y="5164586"/>
                <a:ext cx="1434956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 algn="ctr">
                  <a:defRPr sz="2000" b="1"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dirty="0"/>
                  <a:t>畜生 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傍生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1998077-3D85-C4EC-273D-925E650DCB29}"/>
                  </a:ext>
                </a:extLst>
              </p:cNvPr>
              <p:cNvSpPr txBox="1"/>
              <p:nvPr/>
            </p:nvSpPr>
            <p:spPr>
              <a:xfrm>
                <a:off x="5643920" y="5695834"/>
                <a:ext cx="1434956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zh-TW" altLang="en-US" sz="2000" b="1" dirty="0">
                    <a:latin typeface="Arial" panose="020B0604020202020204" pitchFamily="34" charset="0"/>
                  </a:rPr>
                  <a:t>地獄</a:t>
                </a:r>
                <a:endParaRPr lang="zh-TW" altLang="en-US" sz="2000" b="1" dirty="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399C32-7F90-11F8-07EE-E45252E3E3D0}"/>
                  </a:ext>
                </a:extLst>
              </p:cNvPr>
              <p:cNvSpPr txBox="1"/>
              <p:nvPr/>
            </p:nvSpPr>
            <p:spPr>
              <a:xfrm>
                <a:off x="5643920" y="4633340"/>
                <a:ext cx="1434956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zh-TW" altLang="en-US" sz="2000" b="1" i="0" dirty="0">
                    <a:effectLst/>
                    <a:latin typeface="Open Sans" panose="020B0606030504020204" pitchFamily="34" charset="0"/>
                  </a:rPr>
                  <a:t>餓鬼</a:t>
                </a:r>
                <a:endParaRPr lang="zh-TW" altLang="en-US" sz="2000" b="1" dirty="0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699485E-ED24-71D1-655A-A159020EF2EA}"/>
                  </a:ext>
                </a:extLst>
              </p:cNvPr>
              <p:cNvSpPr txBox="1"/>
              <p:nvPr/>
            </p:nvSpPr>
            <p:spPr>
              <a:xfrm>
                <a:off x="5643920" y="3570848"/>
                <a:ext cx="1434956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sp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Open Sans" panose="020B0606030504020204" pitchFamily="34" charset="0"/>
                  </a:defRPr>
                </a:lvl1pPr>
              </a:lstStyle>
              <a:p>
                <a:r>
                  <a:rPr lang="zh-TW" altLang="en-US" dirty="0"/>
                  <a:t>人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C5FA51A-F73D-5EAC-2826-A10FBBA9692E}"/>
                  </a:ext>
                </a:extLst>
              </p:cNvPr>
              <p:cNvSpPr txBox="1"/>
              <p:nvPr/>
            </p:nvSpPr>
            <p:spPr>
              <a:xfrm>
                <a:off x="5643920" y="4102094"/>
                <a:ext cx="1434956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sp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Open Sans" panose="020B0606030504020204" pitchFamily="34" charset="0"/>
                  </a:defRPr>
                </a:lvl1pPr>
              </a:lstStyle>
              <a:p>
                <a:r>
                  <a:rPr lang="zh-TW" altLang="en-US" dirty="0"/>
                  <a:t>阿修羅</a:t>
                </a: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95F1F30-1172-CC0B-B50C-649D8BE8BF2E}"/>
                  </a:ext>
                </a:extLst>
              </p:cNvPr>
              <p:cNvSpPr txBox="1"/>
              <p:nvPr/>
            </p:nvSpPr>
            <p:spPr>
              <a:xfrm>
                <a:off x="5641038" y="3039602"/>
                <a:ext cx="1438710" cy="504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anchor="ctr" anchorCtr="0">
                <a:sp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Open Sans" panose="020B0606030504020204" pitchFamily="34" charset="0"/>
                  </a:defRPr>
                </a:lvl1pPr>
              </a:lstStyle>
              <a:p>
                <a:r>
                  <a:rPr lang="zh-TW" altLang="en-US" dirty="0"/>
                  <a:t>天</a:t>
                </a:r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47E52D2-21BA-DDEB-2D3F-5C682C6A141F}"/>
                </a:ext>
              </a:extLst>
            </p:cNvPr>
            <p:cNvSpPr txBox="1"/>
            <p:nvPr/>
          </p:nvSpPr>
          <p:spPr>
            <a:xfrm>
              <a:off x="7092271" y="4789652"/>
              <a:ext cx="448299" cy="14243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>
              <a:defPPr>
                <a:defRPr lang="zh-TW"/>
              </a:defPPr>
              <a:lvl1pPr>
                <a:defRPr b="1"/>
              </a:lvl1pPr>
            </a:lstStyle>
            <a:p>
              <a:pPr algn="ctr"/>
              <a:r>
                <a:rPr lang="zh-TW" altLang="en-US" sz="2000" dirty="0"/>
                <a:t>三</a:t>
              </a:r>
              <a:endParaRPr lang="en-US" altLang="zh-TW" sz="2000" dirty="0"/>
            </a:p>
            <a:p>
              <a:pPr algn="ctr"/>
              <a:r>
                <a:rPr lang="zh-TW" altLang="en-US" sz="2000" dirty="0"/>
                <a:t>惡</a:t>
              </a:r>
              <a:endParaRPr lang="en-US" altLang="zh-TW" sz="2000" dirty="0"/>
            </a:p>
            <a:p>
              <a:pPr algn="ctr"/>
              <a:r>
                <a:rPr lang="zh-TW" altLang="en-US" sz="2000" dirty="0"/>
                <a:t>道</a:t>
              </a:r>
              <a:endParaRPr lang="en-US" altLang="zh-TW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A88C5C5-7EA5-6106-9F74-42408512815E}"/>
                </a:ext>
              </a:extLst>
            </p:cNvPr>
            <p:cNvSpPr txBox="1"/>
            <p:nvPr/>
          </p:nvSpPr>
          <p:spPr>
            <a:xfrm>
              <a:off x="4597080" y="902709"/>
              <a:ext cx="503502" cy="53100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none" rtlCol="0" anchor="ctr" anchorCtr="0">
              <a:noAutofit/>
            </a:bodyPr>
            <a:lstStyle/>
            <a:p>
              <a:pPr algn="ctr"/>
              <a:r>
                <a:rPr lang="zh-TW" altLang="en-US" sz="2400" b="1" dirty="0"/>
                <a:t>十</a:t>
              </a:r>
              <a:endParaRPr lang="en-US" altLang="zh-TW" sz="2400" b="1" dirty="0"/>
            </a:p>
            <a:p>
              <a:pPr algn="ctr"/>
              <a:endParaRPr lang="en-US" altLang="zh-TW" sz="2400" b="1" dirty="0"/>
            </a:p>
            <a:p>
              <a:pPr algn="ctr"/>
              <a:r>
                <a:rPr lang="zh-TW" altLang="en-US" sz="2400" b="1" dirty="0"/>
                <a:t>法</a:t>
              </a:r>
              <a:endParaRPr lang="en-US" altLang="zh-TW" sz="2400" b="1" dirty="0"/>
            </a:p>
            <a:p>
              <a:pPr algn="ctr"/>
              <a:endParaRPr lang="en-US" altLang="zh-TW" sz="2400" b="1" dirty="0"/>
            </a:p>
            <a:p>
              <a:pPr algn="ctr"/>
              <a:r>
                <a:rPr lang="zh-TW" altLang="en-US" sz="2400" b="1" dirty="0"/>
                <a:t>界</a:t>
              </a: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7AC099E-6BA9-3311-FA27-0C0C5FD73EAD}"/>
                </a:ext>
              </a:extLst>
            </p:cNvPr>
            <p:cNvGrpSpPr/>
            <p:nvPr/>
          </p:nvGrpSpPr>
          <p:grpSpPr>
            <a:xfrm>
              <a:off x="5658017" y="929062"/>
              <a:ext cx="1424703" cy="2103664"/>
              <a:chOff x="5658017" y="929062"/>
              <a:chExt cx="1424703" cy="2103664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AC293D7-046B-E2DD-789F-3CE44FB52554}"/>
                  </a:ext>
                </a:extLst>
              </p:cNvPr>
              <p:cNvSpPr txBox="1"/>
              <p:nvPr/>
            </p:nvSpPr>
            <p:spPr>
              <a:xfrm>
                <a:off x="5658017" y="2528726"/>
                <a:ext cx="1424701" cy="50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dirty="0"/>
                  <a:t>聲聞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FDE9B9-705C-00C0-088B-A1B38D3A4545}"/>
                  </a:ext>
                </a:extLst>
              </p:cNvPr>
              <p:cNvSpPr txBox="1"/>
              <p:nvPr/>
            </p:nvSpPr>
            <p:spPr>
              <a:xfrm>
                <a:off x="5658017" y="929062"/>
                <a:ext cx="1424703" cy="50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zh-TW" altLang="en-US" sz="2000" b="1" i="0" dirty="0">
                    <a:effectLst/>
                    <a:latin typeface="Arial" panose="020B0604020202020204" pitchFamily="34" charset="0"/>
                  </a:rPr>
                  <a:t>佛</a:t>
                </a:r>
                <a:endParaRPr lang="zh-TW" altLang="en-US" sz="2000" b="1" dirty="0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DA9BEA-DDD0-49C1-28E3-16F04C6A6F9D}"/>
                  </a:ext>
                </a:extLst>
              </p:cNvPr>
              <p:cNvSpPr txBox="1"/>
              <p:nvPr/>
            </p:nvSpPr>
            <p:spPr>
              <a:xfrm>
                <a:off x="5658017" y="1462283"/>
                <a:ext cx="1424700" cy="50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dirty="0"/>
                  <a:t>菩薩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D8A59E9-2850-031C-7060-9BC7C13AD600}"/>
                  </a:ext>
                </a:extLst>
              </p:cNvPr>
              <p:cNvSpPr txBox="1"/>
              <p:nvPr/>
            </p:nvSpPr>
            <p:spPr>
              <a:xfrm>
                <a:off x="5658017" y="1995504"/>
                <a:ext cx="1424700" cy="50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anchor="ctr" anchorCtr="0">
                <a:noAutofit/>
              </a:bodyPr>
              <a:lstStyle>
                <a:defPPr>
                  <a:defRPr lang="zh-TW"/>
                </a:defPPr>
                <a:lvl1pPr algn="ctr">
                  <a:defRPr sz="2000" b="1" i="0">
                    <a:effectLst/>
                    <a:latin typeface="Arial" panose="020B0604020202020204" pitchFamily="34" charset="0"/>
                  </a:defRPr>
                </a:lvl1pPr>
              </a:lstStyle>
              <a:p>
                <a:r>
                  <a:rPr lang="zh-TW" altLang="en-US" dirty="0"/>
                  <a:t>緣覺</a:t>
                </a:r>
              </a:p>
            </p:txBody>
          </p:sp>
        </p:grp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F647BED-E024-DDC8-D559-80A7B022AB52}"/>
                </a:ext>
              </a:extLst>
            </p:cNvPr>
            <p:cNvCxnSpPr>
              <a:cxnSpLocks/>
            </p:cNvCxnSpPr>
            <p:nvPr/>
          </p:nvCxnSpPr>
          <p:spPr>
            <a:xfrm>
              <a:off x="5644879" y="905927"/>
              <a:ext cx="0" cy="52927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110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讚佛寶功德（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四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即人成佛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A9E0F5-8BB3-FA6B-3B47-74CAA430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47"/>
            <a:ext cx="12192000" cy="43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0FBADC-74B3-5187-18B9-45FD52C0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06630"/>
            <a:ext cx="10240804" cy="905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DF5C13-E96A-8130-A4AF-27061EEF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2178048"/>
            <a:ext cx="11903825" cy="31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EF9B42-D995-7508-A649-1BA85775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06630"/>
            <a:ext cx="10240804" cy="9050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0725656-6EC1-8B9C-630D-1E182D3F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2" y="1894590"/>
            <a:ext cx="10507287" cy="448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4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D76378-498C-60E8-80AF-0DCA550F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906630"/>
            <a:ext cx="10240804" cy="9050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5D0FD26-D58C-14D9-5981-EC5677A7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2" y="2100478"/>
            <a:ext cx="11610109" cy="38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7EDD6F-FCF0-54CB-B867-150B9731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938666"/>
            <a:ext cx="10231278" cy="9240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9A7F6A-6CE3-1499-20DD-77B56016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1" y="2071166"/>
            <a:ext cx="10259351" cy="41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C72622B-3344-6374-D32F-093C0EDC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697596"/>
            <a:ext cx="10231278" cy="9240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1BFD43-03A5-94EC-7981-7B4E40C8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9" y="1809344"/>
            <a:ext cx="10390787" cy="44252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04A6C6-A389-6195-241B-93B7079E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25" y="2317584"/>
            <a:ext cx="1140801" cy="3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16A221-6FDD-D220-C5F4-CE64D27A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885239"/>
            <a:ext cx="10240804" cy="91452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D2FAF0F2-65DE-24E4-CBC9-BB794B3C6C5D}"/>
              </a:ext>
            </a:extLst>
          </p:cNvPr>
          <p:cNvGrpSpPr/>
          <p:nvPr/>
        </p:nvGrpSpPr>
        <p:grpSpPr>
          <a:xfrm>
            <a:off x="764770" y="2020949"/>
            <a:ext cx="10980315" cy="3945258"/>
            <a:chOff x="764770" y="2020949"/>
            <a:chExt cx="10980315" cy="394525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F8061DD-3578-7243-FE6D-4444CBF8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770" y="2020949"/>
              <a:ext cx="9609800" cy="248880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CC2FE9C-F034-C7F3-F02A-BB2402D8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70" y="4760525"/>
              <a:ext cx="10980315" cy="1205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54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7186</TotalTime>
  <Words>127</Words>
  <Application>Microsoft Office PowerPoint</Application>
  <PresentationFormat>寬螢幕</PresentationFormat>
  <Paragraphs>40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Open Sans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362</cp:revision>
  <dcterms:created xsi:type="dcterms:W3CDTF">2023-08-17T10:12:34Z</dcterms:created>
  <dcterms:modified xsi:type="dcterms:W3CDTF">2023-09-18T08:18:07Z</dcterms:modified>
</cp:coreProperties>
</file>